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4" r:id="rId4"/>
    <p:sldId id="272" r:id="rId5"/>
    <p:sldId id="259" r:id="rId6"/>
    <p:sldId id="257" r:id="rId7"/>
    <p:sldId id="258" r:id="rId8"/>
    <p:sldId id="261" r:id="rId9"/>
    <p:sldId id="262" r:id="rId10"/>
    <p:sldId id="263" r:id="rId11"/>
    <p:sldId id="265" r:id="rId12"/>
    <p:sldId id="266" r:id="rId13"/>
    <p:sldId id="268" r:id="rId14"/>
    <p:sldId id="269" r:id="rId15"/>
    <p:sldId id="270" r:id="rId16"/>
    <p:sldId id="271" r:id="rId17"/>
    <p:sldId id="267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12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69EAD-7F22-44AC-9DA0-B0A8EB3F89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3C361F4-CE09-4123-992D-0381258A1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1D5D02-5966-4AB4-9484-8C8BAB53F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F1E16-851F-41C0-B6FC-88E6761B5536}" type="datetimeFigureOut">
              <a:rPr lang="es-MX" smtClean="0"/>
              <a:t>25/02/2021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7A50C3-D27D-452E-8779-A757FC1B1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A5B00B-602B-422E-8694-BCD9FEF66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F184-4CBA-43C1-B9C9-522BF9372B8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8294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2AA73-FD4B-408F-AD5E-6F9D07017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CEDCF97-2C18-41DE-99E2-2C510320A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38EF65-DDD0-4C11-843D-0F966C396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F1E16-851F-41C0-B6FC-88E6761B5536}" type="datetimeFigureOut">
              <a:rPr lang="es-MX" smtClean="0"/>
              <a:t>25/02/2021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882246-0119-43FC-930D-5D60BCE3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01B9D6-2445-4456-B36F-E678D3DC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F184-4CBA-43C1-B9C9-522BF9372B8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718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26EB277-E43B-4005-A572-1D3F3384B6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FDC3900-13A2-4BB8-A280-B4B887B26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8137AC-08D5-40EA-A83C-7E34E3A53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F1E16-851F-41C0-B6FC-88E6761B5536}" type="datetimeFigureOut">
              <a:rPr lang="es-MX" smtClean="0"/>
              <a:t>25/02/2021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825F6A-AF4D-40E5-88A5-E3D0CA2CF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A9D2D6-56FE-4D6B-8E87-648CB670D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F184-4CBA-43C1-B9C9-522BF9372B8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180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13A43-3482-41EE-986E-EBC696A94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E1464A-6FE9-4CEE-A491-47255296C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88A71B-F7DA-4B96-BA03-218FD29F9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F1E16-851F-41C0-B6FC-88E6761B5536}" type="datetimeFigureOut">
              <a:rPr lang="es-MX" smtClean="0"/>
              <a:t>25/02/2021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967587-2343-451B-8CAB-0BB8635FB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B50D79-4F68-4CD5-95F0-F1A801260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F184-4CBA-43C1-B9C9-522BF9372B8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1689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5D1621-DB96-4CA6-A772-1EB69C484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9F04B9-6853-45D0-8569-ABEECB49A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0444AC-D697-49DB-A311-0816A46BB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F1E16-851F-41C0-B6FC-88E6761B5536}" type="datetimeFigureOut">
              <a:rPr lang="es-MX" smtClean="0"/>
              <a:t>25/02/2021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51180F-8BB5-4FDE-8E72-BE9386E8A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E38BB9-7B74-48A1-98B0-18595445D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F184-4CBA-43C1-B9C9-522BF9372B8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9465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8CDC1-E113-4610-A67C-C39EC7620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6E2A55-F011-446F-B361-F1E4BB360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B5B92B-3289-4A93-AD63-D837B0AB3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E17027F-4868-4B9F-80C0-2053941BC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F1E16-851F-41C0-B6FC-88E6761B5536}" type="datetimeFigureOut">
              <a:rPr lang="es-MX" smtClean="0"/>
              <a:t>25/02/2021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216826-2F10-4B1F-942B-222DF18C9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29C421-0708-425D-9A69-060D5B0D6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F184-4CBA-43C1-B9C9-522BF9372B8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03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DBA4A-5DE0-4B63-A82D-F3C0EF35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9661952-A8C9-4292-9AB8-056670C5F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FC3E7A-BD39-4C89-8F63-9A7C5225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E4090FA-2EF5-4290-9553-20C89EB35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FC9FCF0-9803-498D-B00E-524FE39113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D93EA0F-7074-4ABC-A839-9CF8A3CB7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F1E16-851F-41C0-B6FC-88E6761B5536}" type="datetimeFigureOut">
              <a:rPr lang="es-MX" smtClean="0"/>
              <a:t>25/02/2021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C3C50E2-9F60-40C4-9F00-BCB885B9D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35F7BC-F307-4DE9-AACD-0803A4EAE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F184-4CBA-43C1-B9C9-522BF9372B8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991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FE568-351C-4C3D-A191-5D81EC0EB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F7CF563-2EE5-4E41-B52A-1172E7706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F1E16-851F-41C0-B6FC-88E6761B5536}" type="datetimeFigureOut">
              <a:rPr lang="es-MX" smtClean="0"/>
              <a:t>25/02/2021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AFF9A9D-7D08-4A78-BD99-B3E8CD73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CA50BC-293E-4F8F-9C6A-A8B7AED3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F184-4CBA-43C1-B9C9-522BF9372B8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4158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1E15F84-24B8-47DF-99F2-34662AD8B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F1E16-851F-41C0-B6FC-88E6761B5536}" type="datetimeFigureOut">
              <a:rPr lang="es-MX" smtClean="0"/>
              <a:t>25/02/2021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D14BDF4-46CE-4B72-B75B-0E19CF60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A01B68-6576-4FA7-BFBE-D26551D3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F184-4CBA-43C1-B9C9-522BF9372B8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6035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A9261-CA36-4C1C-A38E-C9080603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BF67FB-D44D-4182-8E61-59E6F8ACD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E3EB218-A3D6-4A18-9419-B1DAB8266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C827EE-0CD0-4E72-9773-C3537DBE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F1E16-851F-41C0-B6FC-88E6761B5536}" type="datetimeFigureOut">
              <a:rPr lang="es-MX" smtClean="0"/>
              <a:t>25/02/2021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D2BEBC-CA64-44D7-91E7-CD9D46E14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F274E1-A732-4498-B93B-0A729C1E6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F184-4CBA-43C1-B9C9-522BF9372B8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1790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F132F-6A17-4DA2-8B87-F25635CC3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E3CB3FF-A9E6-43F9-A910-82251426FC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00F948-944D-446A-B18D-13E9D8051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2B24B6A-41C3-40A7-A312-CC1106E5B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F1E16-851F-41C0-B6FC-88E6761B5536}" type="datetimeFigureOut">
              <a:rPr lang="es-MX" smtClean="0"/>
              <a:t>25/02/2021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2D3EB4C-3409-4446-95C2-CB898ECF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495AC8-5F53-491A-9EE5-398677FE1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1F184-4CBA-43C1-B9C9-522BF9372B8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003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09DCF90-9112-4FA2-8889-42E7EF8C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3282A8-E9E5-4EB8-9C5F-218DF9DA2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446096-2307-4FB8-BCBE-ABBD32986C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F1E16-851F-41C0-B6FC-88E6761B5536}" type="datetimeFigureOut">
              <a:rPr lang="es-MX" smtClean="0"/>
              <a:t>25/02/2021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DB5D34-005C-45D4-A2D9-3DDA80C90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165300-75B5-4E4D-A4EA-DCCA6B330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1F184-4CBA-43C1-B9C9-522BF9372B8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541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DAD88F-2FE9-470F-898F-D7CB9E6656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Cambios al sistema de envases plásticos tejería.</a:t>
            </a:r>
            <a:br>
              <a:rPr lang="es-ES" dirty="0"/>
            </a:b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8F2CFD-1C0A-4EB9-9F68-1D21AC1E50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797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1C4104-C153-4F10-A4FB-F8751CF3C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92" y="1423157"/>
            <a:ext cx="9220200" cy="518636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0F42F48-CE97-428D-986A-1B74A4BDEF0F}"/>
              </a:ext>
            </a:extLst>
          </p:cNvPr>
          <p:cNvSpPr txBox="1"/>
          <p:nvPr/>
        </p:nvSpPr>
        <p:spPr>
          <a:xfrm>
            <a:off x="4411713" y="665922"/>
            <a:ext cx="2881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Formato de compra de tapas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74884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9569806-3921-4EF9-AAAA-852617F98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37" r="35811" b="5721"/>
          <a:stretch/>
        </p:blipFill>
        <p:spPr>
          <a:xfrm>
            <a:off x="0" y="0"/>
            <a:ext cx="7790213" cy="519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38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8710B8F-9607-44A0-AC0B-20D54C244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81" t="30179" r="13771" b="57521"/>
          <a:stretch/>
        </p:blipFill>
        <p:spPr>
          <a:xfrm>
            <a:off x="441435" y="322812"/>
            <a:ext cx="11159650" cy="194320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41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921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818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788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586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F2F36B6-DBEB-4E1F-8CB0-0CA6172CC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27" r="35516"/>
          <a:stretch/>
        </p:blipFill>
        <p:spPr>
          <a:xfrm>
            <a:off x="75415" y="97733"/>
            <a:ext cx="9034247" cy="508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33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3E3AC-0FB6-4CEB-BE66-A753E7AE4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96" y="0"/>
            <a:ext cx="10515600" cy="974035"/>
          </a:xfrm>
        </p:spPr>
        <p:txBody>
          <a:bodyPr/>
          <a:lstStyle/>
          <a:p>
            <a:r>
              <a:rPr lang="es-ES" dirty="0"/>
              <a:t>Bitácora.</a:t>
            </a:r>
            <a:endParaRPr lang="es-MX" dirty="0"/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1B26A85F-3512-4B73-815E-13A796C290E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15893944"/>
              </p:ext>
            </p:extLst>
          </p:nvPr>
        </p:nvGraphicFramePr>
        <p:xfrm>
          <a:off x="321365" y="891347"/>
          <a:ext cx="5181600" cy="485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348">
                  <a:extLst>
                    <a:ext uri="{9D8B030D-6E8A-4147-A177-3AD203B41FA5}">
                      <a16:colId xmlns:a16="http://schemas.microsoft.com/office/drawing/2014/main" val="2921670722"/>
                    </a:ext>
                  </a:extLst>
                </a:gridCol>
                <a:gridCol w="3823252">
                  <a:extLst>
                    <a:ext uri="{9D8B030D-6E8A-4147-A177-3AD203B41FA5}">
                      <a16:colId xmlns:a16="http://schemas.microsoft.com/office/drawing/2014/main" val="3877249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Fecha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Cambios Realizados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1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01/10/2020 al 12/10/2020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Módulo de tapas, agregar flete y modificar reporte, agregar campo de flete a la BD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388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12/10/2020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Cambios en la BD en las tablas: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ES" dirty="0"/>
                        <a:t>Preformas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ES" dirty="0" err="1"/>
                        <a:t>Compra_preformas</a:t>
                      </a:r>
                      <a:endParaRPr lang="es-ES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ES" dirty="0" err="1"/>
                        <a:t>Detalle_comprapreformas</a:t>
                      </a:r>
                      <a:endParaRPr lang="es-ES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ES" dirty="0" err="1"/>
                        <a:t>Compra_tapas</a:t>
                      </a:r>
                      <a:endParaRPr lang="es-ES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ES" dirty="0" err="1"/>
                        <a:t>Detalle_compratapas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45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13/10/2020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s-ES" dirty="0"/>
                        <a:t>Módulo de preformas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167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15/10/2020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s-ES" dirty="0"/>
                        <a:t>Cambios en el módulo de compra de preformas, se agrega flete, se agrega funcionalidad de cálculo de cajas.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ES" dirty="0"/>
                        <a:t>Falta reporte 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995841"/>
                  </a:ext>
                </a:extLst>
              </a:tr>
            </a:tbl>
          </a:graphicData>
        </a:graphic>
      </p:graphicFrame>
      <p:graphicFrame>
        <p:nvGraphicFramePr>
          <p:cNvPr id="4" name="Tabla 5">
            <a:extLst>
              <a:ext uri="{FF2B5EF4-FFF2-40B4-BE49-F238E27FC236}">
                <a16:creationId xmlns:a16="http://schemas.microsoft.com/office/drawing/2014/main" id="{26CA5331-A9FB-4220-A864-EF69A4A322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8187017"/>
              </p:ext>
            </p:extLst>
          </p:nvPr>
        </p:nvGraphicFramePr>
        <p:xfrm>
          <a:off x="6096000" y="891347"/>
          <a:ext cx="5181600" cy="403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348">
                  <a:extLst>
                    <a:ext uri="{9D8B030D-6E8A-4147-A177-3AD203B41FA5}">
                      <a16:colId xmlns:a16="http://schemas.microsoft.com/office/drawing/2014/main" val="2921670722"/>
                    </a:ext>
                  </a:extLst>
                </a:gridCol>
                <a:gridCol w="3823252">
                  <a:extLst>
                    <a:ext uri="{9D8B030D-6E8A-4147-A177-3AD203B41FA5}">
                      <a16:colId xmlns:a16="http://schemas.microsoft.com/office/drawing/2014/main" val="3877249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Fecha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Cambios Realizados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1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18/10/2020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Se elabora el reporte en el módulo de compra de preformas, 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388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19/10/2020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Pendientes: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ES" dirty="0"/>
                        <a:t>Se debe agregar flete en el reporte en pantalla, se debe agregar total.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ES" dirty="0"/>
                        <a:t>Se debe crear el reporte </a:t>
                      </a:r>
                      <a:r>
                        <a:rPr lang="es-ES" dirty="0" err="1"/>
                        <a:t>pdf</a:t>
                      </a:r>
                      <a:endParaRPr lang="es-ES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ES" dirty="0"/>
                        <a:t>Se debe traer los datos de millar por caja desde la BD para el script de calculo de preformas de manera automatizada.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45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167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995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76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B2576-D378-4AA1-8504-CC2607C7D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65" y="0"/>
            <a:ext cx="10515600" cy="529397"/>
          </a:xfrm>
        </p:spPr>
        <p:txBody>
          <a:bodyPr>
            <a:normAutofit fontScale="90000"/>
          </a:bodyPr>
          <a:lstStyle/>
          <a:p>
            <a:r>
              <a:rPr lang="es-ES" dirty="0"/>
              <a:t>Bitácora</a:t>
            </a:r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E32ACE7-4DEC-4F7C-9E16-BDCB2449F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0882" y="529397"/>
            <a:ext cx="3971118" cy="6086841"/>
          </a:xfrm>
        </p:spPr>
        <p:txBody>
          <a:bodyPr/>
          <a:lstStyle/>
          <a:p>
            <a:r>
              <a:rPr lang="es-ES" dirty="0"/>
              <a:t>Pendientes.</a:t>
            </a:r>
          </a:p>
          <a:p>
            <a:pPr marL="457200" lvl="1" indent="0">
              <a:buNone/>
            </a:pPr>
            <a:endParaRPr lang="es-MX" dirty="0"/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FEA92286-9DE0-4748-B541-7C589CBE951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4856155"/>
              </p:ext>
            </p:extLst>
          </p:nvPr>
        </p:nvGraphicFramePr>
        <p:xfrm>
          <a:off x="245165" y="641951"/>
          <a:ext cx="6957740" cy="6157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3961">
                  <a:extLst>
                    <a:ext uri="{9D8B030D-6E8A-4147-A177-3AD203B41FA5}">
                      <a16:colId xmlns:a16="http://schemas.microsoft.com/office/drawing/2014/main" val="2921670722"/>
                    </a:ext>
                  </a:extLst>
                </a:gridCol>
                <a:gridCol w="5133779">
                  <a:extLst>
                    <a:ext uri="{9D8B030D-6E8A-4147-A177-3AD203B41FA5}">
                      <a16:colId xmlns:a16="http://schemas.microsoft.com/office/drawing/2014/main" val="3877249849"/>
                    </a:ext>
                  </a:extLst>
                </a:gridCol>
              </a:tblGrid>
              <a:tr h="387954">
                <a:tc>
                  <a:txBody>
                    <a:bodyPr/>
                    <a:lstStyle/>
                    <a:p>
                      <a:r>
                        <a:rPr lang="es-ES" dirty="0"/>
                        <a:t>Fecha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Cambios Realizados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18737"/>
                  </a:ext>
                </a:extLst>
              </a:tr>
              <a:tr h="971048">
                <a:tc>
                  <a:txBody>
                    <a:bodyPr/>
                    <a:lstStyle/>
                    <a:p>
                      <a:r>
                        <a:rPr lang="es-ES" dirty="0"/>
                        <a:t>05/12/2020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Diseño del modulo de preformas para hacer la tabla más ancha, colocar subtotal, total, flete y el cálculo correcto de los montos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388429"/>
                  </a:ext>
                </a:extLst>
              </a:tr>
              <a:tr h="1817540">
                <a:tc>
                  <a:txBody>
                    <a:bodyPr/>
                    <a:lstStyle/>
                    <a:p>
                      <a:r>
                        <a:rPr lang="es-ES" dirty="0"/>
                        <a:t>11/02/2021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Ajustar el archivo </a:t>
                      </a:r>
                      <a:r>
                        <a:rPr lang="es-ES" dirty="0" err="1"/>
                        <a:t>comprar_preformas.php</a:t>
                      </a:r>
                      <a:r>
                        <a:rPr lang="es-ES" dirty="0"/>
                        <a:t> para agregar el ajuste de preformas excedentes o faltantes.</a:t>
                      </a:r>
                    </a:p>
                    <a:p>
                      <a:r>
                        <a:rPr lang="es-ES" dirty="0"/>
                        <a:t>Se crea la tabla </a:t>
                      </a:r>
                      <a:r>
                        <a:rPr lang="es-ES" dirty="0" err="1"/>
                        <a:t>Ajuste_Preformas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458514"/>
                  </a:ext>
                </a:extLst>
              </a:tr>
              <a:tr h="1666719">
                <a:tc>
                  <a:txBody>
                    <a:bodyPr/>
                    <a:lstStyle/>
                    <a:p>
                      <a:r>
                        <a:rPr lang="es-ES" dirty="0"/>
                        <a:t>20/02/2021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s-ES" dirty="0"/>
                        <a:t>En reporte listo Preforma Agregar Millar por caja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ES" dirty="0"/>
                        <a:t>Ajuste de compra de preforma, agregar numero de caja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ES" dirty="0"/>
                        <a:t>Agregar los campos al formulario editar tapa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ES" dirty="0"/>
                        <a:t>Revisar el almacenamiento de presentación y precio por caja (millar caja)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167823"/>
                  </a:ext>
                </a:extLst>
              </a:tr>
              <a:tr h="1243581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995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4938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B2576-D378-4AA1-8504-CC2607C7D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65" y="0"/>
            <a:ext cx="10515600" cy="529397"/>
          </a:xfrm>
        </p:spPr>
        <p:txBody>
          <a:bodyPr>
            <a:normAutofit fontScale="90000"/>
          </a:bodyPr>
          <a:lstStyle/>
          <a:p>
            <a:r>
              <a:rPr lang="es-ES" dirty="0"/>
              <a:t>Bitácora</a:t>
            </a:r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E32ACE7-4DEC-4F7C-9E16-BDCB2449F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0882" y="529397"/>
            <a:ext cx="3971118" cy="6086841"/>
          </a:xfrm>
        </p:spPr>
        <p:txBody>
          <a:bodyPr/>
          <a:lstStyle/>
          <a:p>
            <a:r>
              <a:rPr lang="es-ES" dirty="0"/>
              <a:t>Pendientes.</a:t>
            </a:r>
          </a:p>
          <a:p>
            <a:pPr marL="457200" lvl="1" indent="0">
              <a:buNone/>
            </a:pPr>
            <a:endParaRPr lang="es-MX" dirty="0"/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FEA92286-9DE0-4748-B541-7C589CBE951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35536955"/>
              </p:ext>
            </p:extLst>
          </p:nvPr>
        </p:nvGraphicFramePr>
        <p:xfrm>
          <a:off x="245165" y="641951"/>
          <a:ext cx="6957740" cy="3954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3961">
                  <a:extLst>
                    <a:ext uri="{9D8B030D-6E8A-4147-A177-3AD203B41FA5}">
                      <a16:colId xmlns:a16="http://schemas.microsoft.com/office/drawing/2014/main" val="2921670722"/>
                    </a:ext>
                  </a:extLst>
                </a:gridCol>
                <a:gridCol w="5133779">
                  <a:extLst>
                    <a:ext uri="{9D8B030D-6E8A-4147-A177-3AD203B41FA5}">
                      <a16:colId xmlns:a16="http://schemas.microsoft.com/office/drawing/2014/main" val="3877249849"/>
                    </a:ext>
                  </a:extLst>
                </a:gridCol>
              </a:tblGrid>
              <a:tr h="308199">
                <a:tc>
                  <a:txBody>
                    <a:bodyPr/>
                    <a:lstStyle/>
                    <a:p>
                      <a:r>
                        <a:rPr lang="es-ES" dirty="0"/>
                        <a:t>Fecha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Cambios Realizados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18737"/>
                  </a:ext>
                </a:extLst>
              </a:tr>
              <a:tr h="1926243">
                <a:tc>
                  <a:txBody>
                    <a:bodyPr/>
                    <a:lstStyle/>
                    <a:p>
                      <a:r>
                        <a:rPr lang="es-ES" dirty="0"/>
                        <a:t>25/02/2021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Archivos:</a:t>
                      </a:r>
                    </a:p>
                    <a:p>
                      <a:r>
                        <a:rPr lang="es-ES" dirty="0"/>
                        <a:t> bodega/</a:t>
                      </a:r>
                      <a:r>
                        <a:rPr lang="es-ES" dirty="0" err="1"/>
                        <a:t>salida_preforma.php</a:t>
                      </a:r>
                      <a:endParaRPr lang="es-ES" dirty="0"/>
                    </a:p>
                    <a:p>
                      <a:r>
                        <a:rPr lang="es-ES" dirty="0"/>
                        <a:t>Bodega/</a:t>
                      </a:r>
                      <a:r>
                        <a:rPr lang="es-ES" dirty="0" err="1"/>
                        <a:t>r_salidaPreformas.php</a:t>
                      </a:r>
                      <a:endParaRPr lang="es-ES" dirty="0"/>
                    </a:p>
                    <a:p>
                      <a:endParaRPr lang="es-ES" dirty="0"/>
                    </a:p>
                    <a:p>
                      <a:r>
                        <a:rPr lang="es-ES" dirty="0"/>
                        <a:t>Agrega campo numero de caja al formulario</a:t>
                      </a:r>
                    </a:p>
                    <a:p>
                      <a:r>
                        <a:rPr lang="es-ES" dirty="0"/>
                        <a:t>Agregar campo </a:t>
                      </a:r>
                      <a:r>
                        <a:rPr lang="es-ES" dirty="0" err="1"/>
                        <a:t>NumeroCaja</a:t>
                      </a:r>
                      <a:r>
                        <a:rPr lang="es-ES" dirty="0"/>
                        <a:t> a la tabla </a:t>
                      </a:r>
                      <a:r>
                        <a:rPr lang="es-ES" dirty="0" err="1"/>
                        <a:t>detalle_entregapreformas</a:t>
                      </a:r>
                      <a:endParaRPr lang="es-ES" dirty="0"/>
                    </a:p>
                    <a:p>
                      <a:r>
                        <a:rPr lang="es-ES" dirty="0"/>
                        <a:t> 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388429"/>
                  </a:ext>
                </a:extLst>
              </a:tr>
              <a:tr h="1302935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458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657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FF6F92-2082-468A-A593-CD00E9CA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de proformas.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B76AB4-ED28-4E59-8BC2-3F58536DA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22712" y="-904323"/>
            <a:ext cx="4923183" cy="984636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40A0784-990A-4831-B795-302F20A0967B}"/>
              </a:ext>
            </a:extLst>
          </p:cNvPr>
          <p:cNvSpPr txBox="1"/>
          <p:nvPr/>
        </p:nvSpPr>
        <p:spPr>
          <a:xfrm>
            <a:off x="8110330" y="964096"/>
            <a:ext cx="236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Insertar millar por caja.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15688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BA076-36D0-47F1-BB20-67860A0EB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preformas y cantidad por cajas.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A8D025-B205-4DC0-AAEE-043D327DA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48601" y="195209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75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F0045-94BD-41B1-9408-FF0955FB6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 de botella y cantidad de botellas por paquete.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62D59D0-14BD-4FEB-817A-EF55B7B7D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534" y="2141537"/>
            <a:ext cx="8702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65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FC9A8-4763-48F0-9438-0A88436E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Reporte de producción.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74CAB83-C842-42EA-B58B-2C0FCC9BB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7241" y="1839508"/>
            <a:ext cx="7745271" cy="465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30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EB1B34-029A-4E74-8B08-C76A7FB5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Reporte de compra de preformas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AE3B99-4E99-467B-B527-1AB323DA1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6EDC77-D80E-4BA7-8D01-B4823315C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25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935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325</Words>
  <Application>Microsoft Office PowerPoint</Application>
  <PresentationFormat>Panorámica</PresentationFormat>
  <Paragraphs>60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Cambios al sistema de envases plásticos tejería. </vt:lpstr>
      <vt:lpstr>Bitácora.</vt:lpstr>
      <vt:lpstr>Bitácora</vt:lpstr>
      <vt:lpstr>Bitácora</vt:lpstr>
      <vt:lpstr>Módulo de proformas.</vt:lpstr>
      <vt:lpstr>Tipos de preformas y cantidad por cajas.</vt:lpstr>
      <vt:lpstr>Tipo de botella y cantidad de botellas por paquete.</vt:lpstr>
      <vt:lpstr>Reporte de producción.</vt:lpstr>
      <vt:lpstr>Reporte de compra de preformas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Cambios al sistema de envases plásticos tejería. </dc:title>
  <dc:creator>José de Jesús Lenin ValenciaCruz</dc:creator>
  <cp:lastModifiedBy>José de Jesús Lenin ValenciaCruz</cp:lastModifiedBy>
  <cp:revision>11</cp:revision>
  <dcterms:created xsi:type="dcterms:W3CDTF">2021-02-22T16:26:10Z</dcterms:created>
  <dcterms:modified xsi:type="dcterms:W3CDTF">2021-02-25T17:41:27Z</dcterms:modified>
</cp:coreProperties>
</file>